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Expense Tracker: Your Financial Co-Pilot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future of personal finance management. Our web application combines the power of Artificial Intelligence with intuitive design to give you unprecedented control over your money.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Navigating Your Financial Landscape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231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fast-paced world, managing personal finances can feel overwhelming. Many struggle to track spending, understand where their money goes, and make informed budgeting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expense tracking is time-consuming and prone to errors.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86703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Insight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59188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identifying spending patterns and areas for saving.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14183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376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Uncertainty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8666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Struggling to plan for financial goals without clear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1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750" y="2905482"/>
            <a:ext cx="869644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Intelligent Solution: How It Works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6750" y="3786664"/>
            <a:ext cx="132969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AI-Powered Expense Tracker streamlines your financial management by automating key processes and providing actionable insights.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66750" y="43057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66750" y="4606766"/>
            <a:ext cx="65532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66750" y="474773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Track &amp; Log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6750" y="5159693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Effortlessly input or import your daily transactions in real-time.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10450" y="43057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10450" y="4606766"/>
            <a:ext cx="65532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410450" y="474773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Categorization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10450" y="5159693"/>
            <a:ext cx="655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intelligent system automatically categorizes your expenses for clear organization.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66750" y="610266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6750" y="6403658"/>
            <a:ext cx="65532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66750" y="654462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Patterns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6750" y="6956584"/>
            <a:ext cx="655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spending habits, recurring costs, and where your money truly goes.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410450" y="610266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7410450" y="6403658"/>
            <a:ext cx="65532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7410450" y="6544628"/>
            <a:ext cx="293072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Recommendations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410450" y="6956584"/>
            <a:ext cx="65532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personalized, AI-driven advice for better budgeting and saving.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7625358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 for Financial Empowerment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3107769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Expense Tracking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2446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 transactions as they happen, ensuring your financial overview is always current. See your balances update instantly, giving you precise control.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46" y="2324695"/>
            <a:ext cx="6610707" cy="66107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4867" y="1250037"/>
            <a:ext cx="268319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AI-Based Categorization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04867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Say goodbye to manual sorting. Our AI automatically classifies your spending, from groceries to entertainment, making budgeting effortless.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867" y="2324695"/>
            <a:ext cx="6610707" cy="6610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89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Insights &amp; Visualizations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86633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50563"/>
            <a:ext cx="4151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Visual Dashboards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409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clarity with intuitive graphs, charts, and summaries that transform raw data into understandable insights.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0414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6184344"/>
            <a:ext cx="3884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Financial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66747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AI to forecast future spending, identify savings potential, and make smarter, proactive financial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152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Tailored for Every User: Students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60069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Student Finances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students navigating their first taste of financial independence, our app is an invaluable tool.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4280" y="3211116"/>
            <a:ext cx="6342102" cy="1646039"/>
          </a:xfrm>
          <a:prstGeom prst="roundRect">
            <a:avLst>
              <a:gd name="adj" fmla="val 5262"/>
            </a:avLst>
          </a:prstGeom>
          <a:solidFill>
            <a:srgbClr val="D8AFF8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74280" y="3211116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894677" y="344007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Budgeting Basics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94677" y="3968353"/>
            <a:ext cx="57927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track and visualize spending on textbooks, food, and social activities.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63252"/>
            <a:ext cx="6342102" cy="1646039"/>
          </a:xfrm>
          <a:prstGeom prst="roundRect">
            <a:avLst>
              <a:gd name="adj" fmla="val 5262"/>
            </a:avLst>
          </a:prstGeom>
          <a:solidFill>
            <a:srgbClr val="D8AFF8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74280" y="5063252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7894677" y="5292209"/>
            <a:ext cx="259080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Awareness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894677" y="5820489"/>
            <a:ext cx="57927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healthy money habits early by understanding where every dollar goes.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313"/>
            <a:ext cx="1241262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Tailored for Every User: Working Professionals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1828324"/>
            <a:ext cx="5342215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Optimizing Professional Finances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4143" y="2455902"/>
            <a:ext cx="6966347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professionals can gain deeper insights into their financial health, maximizing savings and investment opportunities.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4143" y="3400187"/>
            <a:ext cx="6966347" cy="1709738"/>
          </a:xfrm>
          <a:prstGeom prst="roundRect">
            <a:avLst>
              <a:gd name="adj" fmla="val 30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90005" y="3626048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Recurring Expenses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90005" y="4185404"/>
            <a:ext cx="651462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identify and manage monthly subscriptions, bills, and other fixed costs.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4143" y="5328166"/>
            <a:ext cx="6966347" cy="1709738"/>
          </a:xfrm>
          <a:prstGeom prst="roundRect">
            <a:avLst>
              <a:gd name="adj" fmla="val 30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90005" y="5554028"/>
            <a:ext cx="296965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Savings Opportunities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990005" y="6113383"/>
            <a:ext cx="651462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intelligent recommendations to cut unnecessary spending and boost your savings rate.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796" y="1855708"/>
            <a:ext cx="5602962" cy="56029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78800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Tailored for Every User: Administrators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71797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Data Oversight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technical administrators, the platform offers robust tools for user data oversight and trend monitoring.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6468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Usage Patterns: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Track overall user engagement and feature adoption.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966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Data Analytics: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Observe anonymized spending trends and demographic insights across the user base.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62867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Health &amp; Security: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 data integrity and privacy with advanced monitoring tools.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321"/>
            <a:ext cx="11312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Smart Money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2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AI-Powered Expense Tracker is more than just an app; it's a foundation for a healthier financial future.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Alerts &amp; Reminders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194328" y="3158014"/>
            <a:ext cx="58672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Never miss a bill or overspend with smart notifications.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087892"/>
            <a:ext cx="3358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Suggestions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4578310"/>
            <a:ext cx="5655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recommendations for growing your wealth.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5508188"/>
            <a:ext cx="2898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Goal-Based Planning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progress towards specific financial milestones (e.g., home, retirement).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7206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a user-friendly, visually appealing, and practical solution designed to evolve with your financial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2025-09-07T08:12:37Z</dcterms:created>
  <dcterms:modified xsi:type="dcterms:W3CDTF">2025-09-07T08:12:37Z</dcterms:modified>
</cp:coreProperties>
</file>